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2" r:id="rId4"/>
    <p:sldId id="263" r:id="rId5"/>
    <p:sldId id="267" r:id="rId6"/>
    <p:sldId id="257" r:id="rId7"/>
    <p:sldId id="271" r:id="rId8"/>
    <p:sldId id="272" r:id="rId9"/>
    <p:sldId id="276" r:id="rId10"/>
    <p:sldId id="274" r:id="rId11"/>
    <p:sldId id="273" r:id="rId12"/>
    <p:sldId id="264" r:id="rId13"/>
    <p:sldId id="261" r:id="rId14"/>
    <p:sldId id="265" r:id="rId15"/>
    <p:sldId id="279" r:id="rId16"/>
    <p:sldId id="275" r:id="rId17"/>
    <p:sldId id="278" r:id="rId18"/>
    <p:sldId id="258" r:id="rId19"/>
    <p:sldId id="268" r:id="rId20"/>
    <p:sldId id="266" r:id="rId21"/>
    <p:sldId id="280" r:id="rId22"/>
    <p:sldId id="281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F0C54-304C-4CCB-B21D-7CDEF0FAD12D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D8E9-8AEA-443F-92F6-D3C127BC69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region65.com/wp-content/uploads/2014/08/45-26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9 МАЯ -ДЕНЬ ПОБЕДЫ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4678" y="3886200"/>
            <a:ext cx="2714644" cy="17526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 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357982" cy="250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3429000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929322" cy="857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Носите ордена! </a:t>
            </a:r>
            <a:r>
              <a:rPr lang="ru-RU" sz="3200" i="1" dirty="0" smtClean="0"/>
              <a:t>О. </a:t>
            </a:r>
            <a:r>
              <a:rPr lang="ru-RU" sz="3200" i="1" dirty="0" err="1" smtClean="0"/>
              <a:t>Высотская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5643570" cy="57864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Носите ордена!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Они Вам за Победу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 раны Ваши честные даны!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Носите ордена!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них теплятся рассветы.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Что отстояли  Вы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окопах той войны!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Носите ордена!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 в праздники, и в будни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кителях и модных пиджаках!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Носите ордена!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Чтоб видели Вас люди.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Вас, вынесших войну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на собственных плечах!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500306"/>
            <a:ext cx="3857652" cy="414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42852"/>
            <a:ext cx="1785950" cy="231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58214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Воин-победитель. </a:t>
            </a:r>
            <a:r>
              <a:rPr lang="ru-RU" sz="2200" b="1" i="1" dirty="0" smtClean="0">
                <a:solidFill>
                  <a:srgbClr val="C00000"/>
                </a:solidFill>
              </a:rPr>
              <a:t>Сергей Михалков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5214974" cy="534036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Здравствуй, воин-победитель –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Мой товарищ, друг и брат.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Мой защитник, мой спаситель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Красной Армии солдат!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Всю войну, в любом селенье,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каждом доме и избе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Люди думали с волненьем,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Вспоминали с восхищеньем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с любовью о тебе!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Наконец-то в час желанный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Нашей сбывшейся мечты-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час Победы долгожданной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отчий дом вернулся ты!</a:t>
            </a:r>
          </a:p>
          <a:p>
            <a:pPr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172" y="3500438"/>
            <a:ext cx="4867829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86314" y="714356"/>
            <a:ext cx="242889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День Победы.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Прадед </a:t>
            </a:r>
            <a:r>
              <a:rPr lang="ru-RU" b="1" dirty="0">
                <a:solidFill>
                  <a:srgbClr val="C00000"/>
                </a:solidFill>
              </a:rPr>
              <a:t>Никита ведёт свой рассказ,                                                                                                                                    как он воевал и был ранен не раз.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 </a:t>
            </a:r>
            <a:r>
              <a:rPr lang="ru-RU" b="1" dirty="0">
                <a:solidFill>
                  <a:srgbClr val="C00000"/>
                </a:solidFill>
              </a:rPr>
              <a:t>в танке горел, как в атаку ходил..                                                                                                                                           И как в той войне он врага победил.                                                                                                                            Внучонок спросил: «Ты </a:t>
            </a:r>
            <a:r>
              <a:rPr lang="ru-RU" b="1" dirty="0" err="1" smtClean="0">
                <a:solidFill>
                  <a:srgbClr val="C00000"/>
                </a:solidFill>
              </a:rPr>
              <a:t>супергерой</a:t>
            </a:r>
            <a:r>
              <a:rPr lang="ru-RU" b="1" dirty="0">
                <a:solidFill>
                  <a:srgbClr val="C00000"/>
                </a:solidFill>
              </a:rPr>
              <a:t>?»  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Один </a:t>
            </a:r>
            <a:r>
              <a:rPr lang="ru-RU" b="1" dirty="0">
                <a:solidFill>
                  <a:srgbClr val="C00000"/>
                </a:solidFill>
              </a:rPr>
              <a:t>ты вернулся с Победой домой?                                                                                                                                                                                                                                          Не зря же вручили тебе ордена…»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</a:t>
            </a:r>
            <a:r>
              <a:rPr lang="ru-RU" b="1" dirty="0">
                <a:solidFill>
                  <a:srgbClr val="C00000"/>
                </a:solidFill>
              </a:rPr>
              <a:t>Да что ты, внучок! Победила страна!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БАБУШКА  И ВНУКИ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111\Documents\бабушка фото\бабушка и внуки день побед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13" y="1500174"/>
            <a:ext cx="9112987" cy="5126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b="1" dirty="0" smtClean="0"/>
              <a:t>День Победы.</a:t>
            </a:r>
            <a:r>
              <a:rPr lang="ru-RU" dirty="0" smtClean="0"/>
              <a:t>    </a:t>
            </a:r>
            <a:r>
              <a:rPr lang="ru-RU" i="1" dirty="0" smtClean="0"/>
              <a:t>С. Я. Маршак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5"/>
            <a:ext cx="8686800" cy="214314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/>
              <a:t>Был </a:t>
            </a:r>
            <a:r>
              <a:rPr lang="ru-RU" b="1" dirty="0"/>
              <a:t>великий День Победы  </a:t>
            </a:r>
            <a:r>
              <a:rPr lang="ru-RU" b="1" dirty="0" smtClean="0"/>
              <a:t>много </a:t>
            </a:r>
            <a:r>
              <a:rPr lang="ru-RU" b="1" dirty="0"/>
              <a:t>лет тому назад.                                                                                                                                             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День </a:t>
            </a:r>
            <a:r>
              <a:rPr lang="ru-RU" b="1" dirty="0"/>
              <a:t>Победы помнят деды,  </a:t>
            </a:r>
            <a:r>
              <a:rPr lang="ru-RU" b="1" dirty="0" smtClean="0"/>
              <a:t>знает </a:t>
            </a:r>
            <a:r>
              <a:rPr lang="ru-RU" b="1" dirty="0"/>
              <a:t>каждый из внучат.                                                                                                                                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Мы </a:t>
            </a:r>
            <a:r>
              <a:rPr lang="ru-RU" b="1" dirty="0"/>
              <a:t>про этот День Победы </a:t>
            </a:r>
            <a:r>
              <a:rPr lang="ru-RU" b="1" dirty="0" smtClean="0"/>
              <a:t> любим </a:t>
            </a:r>
            <a:r>
              <a:rPr lang="ru-RU" b="1" dirty="0"/>
              <a:t>слушать их рассказ,                                                                                                                                   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Как </a:t>
            </a:r>
            <a:r>
              <a:rPr lang="ru-RU" b="1" dirty="0"/>
              <a:t>сражались наши деды  </a:t>
            </a:r>
            <a:r>
              <a:rPr lang="ru-RU" b="1" dirty="0" smtClean="0"/>
              <a:t>за </a:t>
            </a:r>
            <a:r>
              <a:rPr lang="ru-RU" b="1" dirty="0"/>
              <a:t>весь мир, за всех за нас!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Содержимое 3" descr="45-26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571744"/>
            <a:ext cx="7215206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257808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Пусть светит солнце. </a:t>
            </a:r>
            <a:r>
              <a:rPr lang="ru-RU" sz="3100" i="1" dirty="0" smtClean="0"/>
              <a:t>М.Исаковский</a:t>
            </a:r>
            <a:endParaRPr lang="ru-RU" sz="31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5643570" cy="600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Пусть светит солнце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мирном небе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не зовёт труба в поход!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Чтоб только на учениях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солдат в атаку шёл вперёд!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Пусть вместо взрывов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Гром весенний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Природу будит ото сна!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 наши дети спят спокойно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Сегодня, завтра и всегда!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142852"/>
            <a:ext cx="2214578" cy="276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786058"/>
            <a:ext cx="242889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9</a:t>
            </a:r>
            <a:r>
              <a:rPr lang="ru-RU" b="1" dirty="0" smtClean="0">
                <a:solidFill>
                  <a:srgbClr val="0070C0"/>
                </a:solidFill>
              </a:rPr>
              <a:t> МАЯ</a:t>
            </a:r>
            <a:r>
              <a:rPr lang="ru-RU" b="1" dirty="0" smtClean="0"/>
              <a:t>.   </a:t>
            </a:r>
            <a:r>
              <a:rPr lang="ru-RU" sz="2800" b="1" i="1" dirty="0" smtClean="0"/>
              <a:t>В.Степанов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541180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Прошла война!   Прошла страда!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Но боль взывает к людям: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Давайте люди, никогда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 этом не забудем!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111\Documents\вечный огонь 9 мая\22578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071" y="3071810"/>
            <a:ext cx="6555887" cy="37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Вечная память. </a:t>
            </a:r>
            <a:r>
              <a:rPr lang="ru-RU" sz="2800" b="1" i="1" dirty="0" smtClean="0"/>
              <a:t>Н. Найдёнова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5786478" cy="519749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 за чудо – Земля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ярких красках весны!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Если  птицы поют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не слышно войны.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Что за чудо Земля –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закат и рассвет.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улыбка друзей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и улыбка в ответ.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Спасибо дедушке за Победу!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928670"/>
            <a:ext cx="392909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Группа «Вишенка»,  </a:t>
            </a:r>
            <a:r>
              <a:rPr lang="ru-RU" b="1" dirty="0" err="1" smtClean="0">
                <a:solidFill>
                  <a:srgbClr val="C00000"/>
                </a:solidFill>
              </a:rPr>
              <a:t>ФФНр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Ветеран войны Иванова М.С.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111\Documents\16 17 год\рабочий стол 17 год аттестация\играя обучаем 9 марта Наде на сайт Ивановой О Ф\9 мая  марией Сергеевн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1" y="1600200"/>
            <a:ext cx="804615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114300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Олег Бондарев     </a:t>
            </a:r>
            <a:r>
              <a:rPr lang="ru-RU" b="1" dirty="0" smtClean="0">
                <a:solidFill>
                  <a:srgbClr val="C00000"/>
                </a:solidFill>
              </a:rPr>
              <a:t>Солдат.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1"/>
            <a:ext cx="4357718" cy="400052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Шагал по лице солдат -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начищенная пряжка.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Весёлый взгляд, весёлый шаг,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Зелёная  фуражка.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Солдат шагал, шагал, шагал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в такт махал руками,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Солдат устал</a:t>
            </a:r>
            <a:r>
              <a:rPr lang="ru-RU" b="1" smtClean="0">
                <a:solidFill>
                  <a:srgbClr val="0070C0"/>
                </a:solidFill>
              </a:rPr>
              <a:t>, </a:t>
            </a:r>
          </a:p>
          <a:p>
            <a:pPr>
              <a:buNone/>
            </a:pPr>
            <a:r>
              <a:rPr lang="ru-RU" b="1" smtClean="0">
                <a:solidFill>
                  <a:srgbClr val="0070C0"/>
                </a:solidFill>
              </a:rPr>
              <a:t>солдат </a:t>
            </a:r>
            <a:r>
              <a:rPr lang="ru-RU" b="1" dirty="0" smtClean="0">
                <a:solidFill>
                  <a:srgbClr val="0070C0"/>
                </a:solidFill>
              </a:rPr>
              <a:t>сказал: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«Хочу на ручки к маме!»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59" y="2742845"/>
            <a:ext cx="4214841" cy="411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Никто не забыт,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ничто не забыто!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111\Documents\вечный огонь 9 мая\225781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5071" y="1280306"/>
            <a:ext cx="7341706" cy="550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b="1" dirty="0" smtClean="0"/>
              <a:t>Солдатик.</a:t>
            </a:r>
            <a:r>
              <a:rPr lang="ru-RU" i="1" dirty="0" smtClean="0"/>
              <a:t>  </a:t>
            </a:r>
            <a:r>
              <a:rPr lang="ru-RU" sz="2800" i="1" dirty="0" smtClean="0"/>
              <a:t>М. Дружинина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5329246" cy="52689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Солдатик </a:t>
            </a:r>
            <a:r>
              <a:rPr lang="ru-RU" b="1" dirty="0">
                <a:solidFill>
                  <a:srgbClr val="C00000"/>
                </a:solidFill>
              </a:rPr>
              <a:t>оловянный жил,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Он </a:t>
            </a:r>
            <a:r>
              <a:rPr lang="ru-RU" b="1" dirty="0">
                <a:solidFill>
                  <a:srgbClr val="C00000"/>
                </a:solidFill>
              </a:rPr>
              <a:t>пел, шутил и не тужил.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Он </a:t>
            </a:r>
            <a:r>
              <a:rPr lang="ru-RU" b="1" dirty="0">
                <a:solidFill>
                  <a:srgbClr val="C00000"/>
                </a:solidFill>
              </a:rPr>
              <a:t>воевал, не уставал,         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падал сам  и сам вставал.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помнил он всегда в бою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Свою </a:t>
            </a:r>
            <a:r>
              <a:rPr lang="ru-RU" b="1" dirty="0">
                <a:solidFill>
                  <a:srgbClr val="C00000"/>
                </a:solidFill>
              </a:rPr>
              <a:t>солдатскую семью,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Где </a:t>
            </a:r>
            <a:r>
              <a:rPr lang="ru-RU" b="1" dirty="0">
                <a:solidFill>
                  <a:srgbClr val="C00000"/>
                </a:solidFill>
              </a:rPr>
              <a:t>был за всех, и за него                                                                                                          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Стояли </a:t>
            </a:r>
            <a:r>
              <a:rPr lang="ru-RU" b="1" dirty="0">
                <a:solidFill>
                  <a:srgbClr val="C00000"/>
                </a:solidFill>
              </a:rPr>
              <a:t>все до одного!</a:t>
            </a:r>
            <a:endParaRPr lang="ru-RU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>
                <a:solidFill>
                  <a:srgbClr val="C0000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142960"/>
            <a:ext cx="27931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895719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Вечная память!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309" y="1000108"/>
            <a:ext cx="5969525" cy="589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972188" cy="7857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День Победы.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200" i="1" dirty="0" smtClean="0"/>
              <a:t>С.Я.Маршак     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642919"/>
            <a:ext cx="7786742" cy="328614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Был </a:t>
            </a:r>
            <a:r>
              <a:rPr lang="ru-RU" sz="2800" b="1" dirty="0">
                <a:solidFill>
                  <a:srgbClr val="C00000"/>
                </a:solidFill>
              </a:rPr>
              <a:t>великий День </a:t>
            </a:r>
            <a:r>
              <a:rPr lang="ru-RU" sz="2800" b="1" dirty="0" smtClean="0">
                <a:solidFill>
                  <a:srgbClr val="C00000"/>
                </a:solidFill>
              </a:rPr>
              <a:t>Победы 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много </a:t>
            </a:r>
            <a:r>
              <a:rPr lang="ru-RU" sz="2800" b="1" dirty="0">
                <a:solidFill>
                  <a:srgbClr val="C00000"/>
                </a:solidFill>
              </a:rPr>
              <a:t>лет тому назад.                                                                                                                                             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День </a:t>
            </a:r>
            <a:r>
              <a:rPr lang="ru-RU" sz="2800" b="1" dirty="0">
                <a:solidFill>
                  <a:srgbClr val="C00000"/>
                </a:solidFill>
              </a:rPr>
              <a:t>Победы помнят деды,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знает </a:t>
            </a:r>
            <a:r>
              <a:rPr lang="ru-RU" sz="2800" b="1" dirty="0">
                <a:solidFill>
                  <a:srgbClr val="C00000"/>
                </a:solidFill>
              </a:rPr>
              <a:t>каждый из внучат.                                                                                                                                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Мы </a:t>
            </a:r>
            <a:r>
              <a:rPr lang="ru-RU" sz="2800" b="1" dirty="0">
                <a:solidFill>
                  <a:srgbClr val="C00000"/>
                </a:solidFill>
              </a:rPr>
              <a:t>про этот День Победы                                                                                                                                любим слушать их рассказ,                                                                                                                                  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Как </a:t>
            </a:r>
            <a:r>
              <a:rPr lang="ru-RU" sz="2800" b="1" dirty="0">
                <a:solidFill>
                  <a:srgbClr val="C00000"/>
                </a:solidFill>
              </a:rPr>
              <a:t>сражались наши деды                                                                                                                                           за весь мир, за всех за нас! </a:t>
            </a:r>
            <a:endParaRPr lang="ru-RU" sz="28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14290"/>
            <a:ext cx="264320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14414" y="3643314"/>
            <a:ext cx="228601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857620" y="3643314"/>
            <a:ext cx="2286016" cy="27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Пусть будет мир</a:t>
            </a:r>
            <a:r>
              <a:rPr lang="ru-RU" dirty="0" smtClean="0">
                <a:solidFill>
                  <a:srgbClr val="0070C0"/>
                </a:solidFill>
              </a:rPr>
              <a:t>.  </a:t>
            </a:r>
            <a:r>
              <a:rPr lang="ru-RU" sz="2800" i="1" dirty="0" smtClean="0"/>
              <a:t>Н. Найдёнова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329642" cy="32147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Пусть </a:t>
            </a:r>
            <a:r>
              <a:rPr lang="ru-RU" sz="3600" b="1" dirty="0">
                <a:solidFill>
                  <a:srgbClr val="C00000"/>
                </a:solidFill>
              </a:rPr>
              <a:t>пулемёты не строчат                                                                                                                                                                                      И пушки грозные молчат.                                                                                                                                                                  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Пусть </a:t>
            </a:r>
            <a:r>
              <a:rPr lang="ru-RU" sz="3600" b="1" dirty="0">
                <a:solidFill>
                  <a:srgbClr val="0070C0"/>
                </a:solidFill>
              </a:rPr>
              <a:t>в небе не клубиться дым,                                                                                                                                                                                Пусть небо будет </a:t>
            </a:r>
            <a:r>
              <a:rPr lang="ru-RU" sz="3600" b="1" dirty="0" err="1">
                <a:solidFill>
                  <a:srgbClr val="0070C0"/>
                </a:solidFill>
              </a:rPr>
              <a:t>голубым</a:t>
            </a:r>
            <a:r>
              <a:rPr lang="ru-RU" sz="3600" b="1" dirty="0">
                <a:solidFill>
                  <a:srgbClr val="0070C0"/>
                </a:solidFill>
              </a:rPr>
              <a:t>!                                                                                                                                                                                    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Пусть </a:t>
            </a:r>
            <a:r>
              <a:rPr lang="ru-RU" sz="3600" b="1" dirty="0" err="1">
                <a:solidFill>
                  <a:srgbClr val="C00000"/>
                </a:solidFill>
              </a:rPr>
              <a:t>бом-бо-во-зы</a:t>
            </a:r>
            <a:r>
              <a:rPr lang="ru-RU" sz="3600" b="1" dirty="0">
                <a:solidFill>
                  <a:srgbClr val="C00000"/>
                </a:solidFill>
              </a:rPr>
              <a:t> по нему                                                                                                                                                                                                    Не пролетают </a:t>
            </a:r>
            <a:r>
              <a:rPr lang="ru-RU" sz="3600" b="1" u="sng" dirty="0">
                <a:solidFill>
                  <a:srgbClr val="C00000"/>
                </a:solidFill>
              </a:rPr>
              <a:t>ни</a:t>
            </a:r>
            <a:r>
              <a:rPr lang="ru-RU" sz="3600" b="1" dirty="0">
                <a:solidFill>
                  <a:srgbClr val="C00000"/>
                </a:solidFill>
              </a:rPr>
              <a:t> к кому.                                                                                                                                                                                             </a:t>
            </a:r>
            <a:endParaRPr lang="ru-RU" sz="36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3600" b="1" u="sng" dirty="0" smtClean="0">
                <a:solidFill>
                  <a:srgbClr val="0070C0"/>
                </a:solidFill>
              </a:rPr>
              <a:t>Не </a:t>
            </a:r>
            <a:r>
              <a:rPr lang="ru-RU" sz="3600" b="1" u="sng" dirty="0">
                <a:solidFill>
                  <a:srgbClr val="0070C0"/>
                </a:solidFill>
              </a:rPr>
              <a:t>гибнут</a:t>
            </a:r>
            <a:r>
              <a:rPr lang="ru-RU" sz="3600" b="1" dirty="0">
                <a:solidFill>
                  <a:srgbClr val="0070C0"/>
                </a:solidFill>
              </a:rPr>
              <a:t> люди, города…                                                                                                                                                                                                Мир нужен на Земле всегда!</a:t>
            </a:r>
            <a:endParaRPr lang="ru-RU" sz="36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643314"/>
            <a:ext cx="541098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444541"/>
            <a:ext cx="1428760" cy="141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785794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714356"/>
            <a:ext cx="278733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714356"/>
            <a:ext cx="27860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Владимир Степанов</a:t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Мир и дружба всем нужны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6429388" cy="57864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Мир и дружба всем нужны!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Мир важней всего на свете!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земле, где нет войны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Ночью спят спокойно дети.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Там где пушки не палят -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В небе солнце ярко светит!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Нужен мир для всех ребят –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Нужен мир на всей планете!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 Днём Победы!</a:t>
            </a: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285992"/>
            <a:ext cx="392905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Documents\бабушка фото\Иванова М.С 9 мая Иванова О.Ф. Иванова Жен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57166"/>
            <a:ext cx="901440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Стихи для бабушки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C:\Users\111\Documents\бабушка фото\бабушка и внуки день победы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829312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День Победы. </a:t>
            </a:r>
            <a:r>
              <a:rPr lang="ru-RU" sz="2800" b="1" dirty="0" smtClean="0"/>
              <a:t>С. Я. Маршак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9"/>
            <a:ext cx="7643866" cy="478634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Этот день особенный, желанный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Солнце светит ярко в вышине.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День Победы –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праздник долгожданный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Отмечается у нас в стране!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А особенно он дорог ветеранам: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Слёзы радости и боли в их глазах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Не зажить никак душевным ранам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и дрожат цветы у них в руках!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3714752"/>
            <a:ext cx="1510952" cy="286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5075" y="285728"/>
            <a:ext cx="28289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44" y="71438"/>
            <a:ext cx="28574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Обелиски. </a:t>
            </a:r>
            <a:r>
              <a:rPr lang="ru-RU" sz="2800" b="1" i="1" dirty="0" smtClean="0"/>
              <a:t>А.Терновский</a:t>
            </a:r>
            <a:endParaRPr lang="ru-RU" sz="28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5"/>
            <a:ext cx="6186470" cy="464347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Стоят в России обелиски.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 них фамилии солдат.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Мои ровесники – мальчишки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Под обелисками лежат.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И к ним, притихшие в печали,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Цветы приносят полевые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Девчонки, те, что их так ждали –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Теперь совсем уже седые!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714356"/>
            <a:ext cx="3428992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714356"/>
            <a:ext cx="207170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9275</TotalTime>
  <Words>770</Words>
  <Application>Microsoft Office PowerPoint</Application>
  <PresentationFormat>Экран (4:3)</PresentationFormat>
  <Paragraphs>137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9 МАЯ -ДЕНЬ ПОБЕДЫ</vt:lpstr>
      <vt:lpstr>Никто не забыт, ничто не забыто!</vt:lpstr>
      <vt:lpstr>День Победы. С.Я.Маршак      </vt:lpstr>
      <vt:lpstr>Пусть будет мир.  Н. Найдёнова</vt:lpstr>
      <vt:lpstr>Владимир Степанов Мир и дружба всем нужны</vt:lpstr>
      <vt:lpstr>Слайд 6</vt:lpstr>
      <vt:lpstr>Стихи для бабушки</vt:lpstr>
      <vt:lpstr>День Победы. С. Я. Маршак</vt:lpstr>
      <vt:lpstr>Обелиски. А.Терновский</vt:lpstr>
      <vt:lpstr>Носите ордена! О. Высотская</vt:lpstr>
      <vt:lpstr>Воин-победитель. Сергей Михалков</vt:lpstr>
      <vt:lpstr> День Победы. </vt:lpstr>
      <vt:lpstr>БАБУШКА  И ВНУКИ</vt:lpstr>
      <vt:lpstr>День Победы.    С. Я. Маршак </vt:lpstr>
      <vt:lpstr>Пусть светит солнце. М.Исаковский</vt:lpstr>
      <vt:lpstr>9 МАЯ.   В.Степанов</vt:lpstr>
      <vt:lpstr>Вечная память. Н. Найдёнова</vt:lpstr>
      <vt:lpstr>Группа «Вишенка»,  ФФНр. Ветеран войны Иванова М.С.</vt:lpstr>
      <vt:lpstr>Олег Бондарев     Солдат.</vt:lpstr>
      <vt:lpstr>Солдатик.  М. Дружинина</vt:lpstr>
      <vt:lpstr>Слайд 21</vt:lpstr>
      <vt:lpstr>Слайд 22</vt:lpstr>
      <vt:lpstr>Вечная память!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ДЕНЬ ПОБЕДЫ</dc:title>
  <dc:creator>111</dc:creator>
  <cp:lastModifiedBy>111</cp:lastModifiedBy>
  <cp:revision>15</cp:revision>
  <dcterms:created xsi:type="dcterms:W3CDTF">2020-05-05T00:15:21Z</dcterms:created>
  <dcterms:modified xsi:type="dcterms:W3CDTF">2020-05-14T09:51:22Z</dcterms:modified>
</cp:coreProperties>
</file>